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9" r:id="rId5"/>
    <p:sldId id="268" r:id="rId6"/>
    <p:sldId id="258" r:id="rId7"/>
    <p:sldId id="263" r:id="rId8"/>
    <p:sldId id="270" r:id="rId9"/>
    <p:sldId id="262" r:id="rId10"/>
    <p:sldId id="264" r:id="rId11"/>
    <p:sldId id="271" r:id="rId12"/>
    <p:sldId id="267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2" autoAdjust="0"/>
    <p:restoredTop sz="94660"/>
  </p:normalViewPr>
  <p:slideViewPr>
    <p:cSldViewPr>
      <p:cViewPr varScale="1">
        <p:scale>
          <a:sx n="65" d="100"/>
          <a:sy n="65" d="100"/>
        </p:scale>
        <p:origin x="-10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4E92189-6363-4435-9C2A-7228663E51BD}" type="datetimeFigureOut">
              <a:rPr lang="sk-SK" smtClean="0"/>
              <a:pPr/>
              <a:t>18. 11. 2014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38EE57-E3C9-46E2-B615-0F763F14B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E92189-6363-4435-9C2A-7228663E51BD}" type="datetimeFigureOut">
              <a:rPr lang="sk-SK" smtClean="0"/>
              <a:pPr/>
              <a:t>18. 11. 2014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38EE57-E3C9-46E2-B615-0F763F14B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E92189-6363-4435-9C2A-7228663E51BD}" type="datetimeFigureOut">
              <a:rPr lang="sk-SK" smtClean="0"/>
              <a:pPr/>
              <a:t>18. 11. 2014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38EE57-E3C9-46E2-B615-0F763F14B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E92189-6363-4435-9C2A-7228663E51BD}" type="datetimeFigureOut">
              <a:rPr lang="sk-SK" smtClean="0"/>
              <a:pPr/>
              <a:t>18. 11. 2014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38EE57-E3C9-46E2-B615-0F763F14BE0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E92189-6363-4435-9C2A-7228663E51BD}" type="datetimeFigureOut">
              <a:rPr lang="sk-SK" smtClean="0"/>
              <a:pPr/>
              <a:t>18. 11. 2014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38EE57-E3C9-46E2-B615-0F763F14BE0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E92189-6363-4435-9C2A-7228663E51BD}" type="datetimeFigureOut">
              <a:rPr lang="sk-SK" smtClean="0"/>
              <a:pPr/>
              <a:t>18. 11. 2014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38EE57-E3C9-46E2-B615-0F763F14BE0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E92189-6363-4435-9C2A-7228663E51BD}" type="datetimeFigureOut">
              <a:rPr lang="sk-SK" smtClean="0"/>
              <a:pPr/>
              <a:t>18. 11. 2014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38EE57-E3C9-46E2-B615-0F763F14B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E92189-6363-4435-9C2A-7228663E51BD}" type="datetimeFigureOut">
              <a:rPr lang="sk-SK" smtClean="0"/>
              <a:pPr/>
              <a:t>18. 11. 2014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38EE57-E3C9-46E2-B615-0F763F14BE0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E92189-6363-4435-9C2A-7228663E51BD}" type="datetimeFigureOut">
              <a:rPr lang="sk-SK" smtClean="0"/>
              <a:pPr/>
              <a:t>18. 11. 2014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38EE57-E3C9-46E2-B615-0F763F14B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4E92189-6363-4435-9C2A-7228663E51BD}" type="datetimeFigureOut">
              <a:rPr lang="sk-SK" smtClean="0"/>
              <a:pPr/>
              <a:t>18. 11. 2014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38EE57-E3C9-46E2-B615-0F763F14B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4E92189-6363-4435-9C2A-7228663E51BD}" type="datetimeFigureOut">
              <a:rPr lang="sk-SK" smtClean="0"/>
              <a:pPr/>
              <a:t>18. 11. 2014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38EE57-E3C9-46E2-B615-0F763F14BE0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4E92189-6363-4435-9C2A-7228663E51BD}" type="datetimeFigureOut">
              <a:rPr lang="sk-SK" smtClean="0"/>
              <a:pPr/>
              <a:t>18. 11. 2014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D38EE57-E3C9-46E2-B615-0F763F14B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285852" y="1285860"/>
            <a:ext cx="6647974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6600" dirty="0" smtClean="0">
                <a:solidFill>
                  <a:srgbClr val="00B0F0"/>
                </a:solidFill>
                <a:latin typeface="Algerian" pitchFamily="82" charset="0"/>
              </a:rPr>
              <a:t>Svetový   DEŇ	</a:t>
            </a:r>
            <a:endParaRPr lang="sk-SK" sz="6600" dirty="0" smtClean="0">
              <a:solidFill>
                <a:srgbClr val="00B0F0"/>
              </a:solidFill>
              <a:latin typeface="Algerian" pitchFamily="82" charset="0"/>
            </a:endParaRPr>
          </a:p>
          <a:p>
            <a:pPr algn="ctr"/>
            <a:r>
              <a:rPr lang="sk-SK" sz="6600" dirty="0" smtClean="0">
                <a:solidFill>
                  <a:srgbClr val="00B0F0"/>
                </a:solidFill>
                <a:latin typeface="Algerian" pitchFamily="82" charset="0"/>
              </a:rPr>
              <a:t>	mlieka</a:t>
            </a:r>
            <a:endParaRPr lang="sk-SK" sz="6600" dirty="0">
              <a:solidFill>
                <a:srgbClr val="00B0F0"/>
              </a:solidFill>
              <a:latin typeface="Algerian" pitchFamily="82" charset="0"/>
            </a:endParaRPr>
          </a:p>
        </p:txBody>
      </p:sp>
      <p:pic>
        <p:nvPicPr>
          <p:cNvPr id="6" name="Obrázok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928934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B072247.JPG"/>
          <p:cNvPicPr>
            <a:picLocks noChangeAspect="1"/>
          </p:cNvPicPr>
          <p:nvPr/>
        </p:nvPicPr>
        <p:blipFill>
          <a:blip r:embed="rId2" cstate="print"/>
          <a:srcRect t="17125" b="13150"/>
          <a:stretch>
            <a:fillRect/>
          </a:stretch>
        </p:blipFill>
        <p:spPr>
          <a:xfrm>
            <a:off x="571472" y="1571612"/>
            <a:ext cx="7786710" cy="407196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PB072238.JPG"/>
          <p:cNvPicPr>
            <a:picLocks noChangeAspect="1"/>
          </p:cNvPicPr>
          <p:nvPr/>
        </p:nvPicPr>
        <p:blipFill>
          <a:blip r:embed="rId2" cstate="print"/>
          <a:srcRect t="25000" r="22656" b="35416"/>
          <a:stretch>
            <a:fillRect/>
          </a:stretch>
        </p:blipFill>
        <p:spPr>
          <a:xfrm>
            <a:off x="4286216" y="4429132"/>
            <a:ext cx="4857784" cy="1864612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Obrázok 5" descr="PB072239.JPG"/>
          <p:cNvPicPr>
            <a:picLocks noChangeAspect="1"/>
          </p:cNvPicPr>
          <p:nvPr/>
        </p:nvPicPr>
        <p:blipFill>
          <a:blip r:embed="rId3" cstate="print"/>
          <a:srcRect l="15625" t="20833" r="13281" b="32292"/>
          <a:stretch>
            <a:fillRect/>
          </a:stretch>
        </p:blipFill>
        <p:spPr>
          <a:xfrm>
            <a:off x="285720" y="4429132"/>
            <a:ext cx="3756051" cy="1857388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4" name="Picture 2" descr="C:\Users\Učiteľ\Desktop\Obrázok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642918"/>
            <a:ext cx="6346879" cy="3684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1142976" y="1928802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214414" y="2500306"/>
            <a:ext cx="692948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Tejto akcie sa zúčastnila celá škola. 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Poďakovanie patrí sponzorskej firme COOP Jednota v Čadci a </a:t>
            </a:r>
            <a:r>
              <a:rPr kumimoji="0" lang="sk-SK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predsedkyni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Rady rodičov v Ochodnici , pani Jozefe </a:t>
            </a:r>
            <a:r>
              <a:rPr kumimoji="0" lang="sk-SK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Žabkovej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ktorá tieto mliečne výrobky od sponzora zabezpečila.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/>
          <p:cNvSpPr txBox="1"/>
          <p:nvPr/>
        </p:nvSpPr>
        <p:spPr>
          <a:xfrm>
            <a:off x="500034" y="1285860"/>
            <a:ext cx="32861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Dňa 7. novembra sme si pripomenuli 28. september - Svetový deň mlieka . Je to spôsob, ako sa zamerať    na pomoc deťom, zvýšiť ich povedomie, upozorniť na dôležitosť pitia mlieka v školách a na jeho zdravotné prínosy pre rastúce deti.</a:t>
            </a:r>
          </a:p>
          <a:p>
            <a:endParaRPr lang="sk-SK" dirty="0"/>
          </a:p>
        </p:txBody>
      </p:sp>
      <p:pic>
        <p:nvPicPr>
          <p:cNvPr id="1026" name="Picture 2" descr="C:\Users\Učiteľ\Desktop\Obrázo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714488"/>
            <a:ext cx="4370914" cy="3287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642910" y="2000240"/>
            <a:ext cx="32861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 tento deň vo vestibule školy bola výstava rôznych mliečnych výrobkov, ktorých sponzorom bola firma COOP Jednota Čadca</a:t>
            </a:r>
            <a:endParaRPr lang="sk-SK" dirty="0"/>
          </a:p>
        </p:txBody>
      </p:sp>
      <p:pic>
        <p:nvPicPr>
          <p:cNvPr id="2050" name="Picture 2" descr="C:\Users\Učiteľ\Desktop\Obrázok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9814" y="357166"/>
            <a:ext cx="4271585" cy="2928958"/>
          </a:xfrm>
          <a:prstGeom prst="rect">
            <a:avLst/>
          </a:prstGeom>
          <a:noFill/>
        </p:spPr>
      </p:pic>
      <p:pic>
        <p:nvPicPr>
          <p:cNvPr id="4" name="Picture 2" descr="C:\Users\Učiteľ\Desktop\Obrázok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429000"/>
            <a:ext cx="426394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571472" y="1714488"/>
            <a:ext cx="31432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Mgr. Katarína </a:t>
            </a:r>
            <a:r>
              <a:rPr lang="sk-SK" dirty="0" err="1" smtClean="0"/>
              <a:t>Gocoliaková</a:t>
            </a:r>
            <a:r>
              <a:rPr lang="sk-SK" dirty="0" smtClean="0"/>
              <a:t>, koordinátorka zdravej výživy, vo svojom príhovore  oboznámila žiakov 1. stupňa o význame  mlieka pre ľudský organizmus a jeho nezastupiteľnej funkcii. </a:t>
            </a:r>
            <a:endParaRPr lang="sk-SK" dirty="0"/>
          </a:p>
        </p:txBody>
      </p:sp>
      <p:pic>
        <p:nvPicPr>
          <p:cNvPr id="4098" name="Picture 2" descr="C:\Users\Učiteľ\Desktop\Obrázok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000108"/>
            <a:ext cx="3282183" cy="4381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285720" y="2000240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žiačky 4.A triedy -  Kamila Kubalová a Diana </a:t>
            </a:r>
            <a:r>
              <a:rPr lang="sk-SK" dirty="0" err="1" smtClean="0"/>
              <a:t>Mizerová</a:t>
            </a:r>
            <a:r>
              <a:rPr lang="sk-SK" dirty="0" smtClean="0"/>
              <a:t> predstavili jednotlivé mliečne výrobky. </a:t>
            </a:r>
            <a:endParaRPr lang="sk-SK" dirty="0"/>
          </a:p>
        </p:txBody>
      </p:sp>
      <p:pic>
        <p:nvPicPr>
          <p:cNvPr id="5122" name="Picture 2" descr="C:\Users\Učiteľ\Desktop\Obrázok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214422"/>
            <a:ext cx="3986229" cy="3447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57158" y="2214554"/>
            <a:ext cx="2643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Pre žiakov 2.stupňa prednášku o význame mlieka pripravila Mgr. Irena </a:t>
            </a:r>
            <a:r>
              <a:rPr lang="sk-SK" dirty="0" err="1" smtClean="0"/>
              <a:t>Nižníková</a:t>
            </a:r>
            <a:r>
              <a:rPr lang="sk-SK" dirty="0" smtClean="0"/>
              <a:t> .</a:t>
            </a:r>
            <a:endParaRPr lang="sk-SK" dirty="0"/>
          </a:p>
        </p:txBody>
      </p:sp>
      <p:pic>
        <p:nvPicPr>
          <p:cNvPr id="6146" name="Picture 2" descr="C:\Users\Učiteľ\Desktop\Obrázok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285860"/>
            <a:ext cx="4325956" cy="3780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571472" y="2143116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 triedach si žiaci pozreli film „Cesta mlieka.“</a:t>
            </a:r>
            <a:endParaRPr lang="sk-SK" dirty="0"/>
          </a:p>
        </p:txBody>
      </p:sp>
      <p:pic>
        <p:nvPicPr>
          <p:cNvPr id="7170" name="Picture 2" descr="C:\Users\Učiteľ\Desktop\Obrázok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85860"/>
            <a:ext cx="4000528" cy="4047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3000364" y="5286388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O význame konzumácie mlieka a mliečnych výrobkov vytvorili žiaci projekty.</a:t>
            </a:r>
            <a:endParaRPr lang="sk-SK" dirty="0"/>
          </a:p>
        </p:txBody>
      </p:sp>
      <p:pic>
        <p:nvPicPr>
          <p:cNvPr id="1026" name="Picture 2" descr="C:\Users\Učiteľ\Desktop\Obrázok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71480"/>
            <a:ext cx="4521305" cy="3393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čiteľ\Desktop\Obrázok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643050"/>
            <a:ext cx="2557467" cy="3395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čiteľ\Desktop\Obrázok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928934"/>
            <a:ext cx="2133324" cy="2840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1714480" y="428604"/>
            <a:ext cx="5929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i="1" dirty="0" smtClean="0">
                <a:solidFill>
                  <a:schemeClr val="tx2">
                    <a:lumMod val="50000"/>
                  </a:schemeClr>
                </a:solidFill>
              </a:rPr>
              <a:t>Potom nasledovala ochutnávka mliečnych výrobkov</a:t>
            </a:r>
            <a:endParaRPr lang="sk-SK" sz="2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Učiteľ\Desktop\Obrázok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3549663" cy="2666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 descr="C:\Users\Učiteľ\Desktop\Obrázok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429132"/>
            <a:ext cx="3724275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2" name="Picture 4" descr="C:\Users\Učiteľ\Desktop\Obrázok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714488"/>
            <a:ext cx="2389187" cy="2066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88</Words>
  <Application>Microsoft Office PowerPoint</Application>
  <PresentationFormat>Prezentácia na obrazovke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Hala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Škola</dc:creator>
  <cp:lastModifiedBy>Učiteľ</cp:lastModifiedBy>
  <cp:revision>19</cp:revision>
  <dcterms:created xsi:type="dcterms:W3CDTF">2014-11-07T11:14:50Z</dcterms:created>
  <dcterms:modified xsi:type="dcterms:W3CDTF">2014-11-18T11:03:52Z</dcterms:modified>
</cp:coreProperties>
</file>